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58" r:id="rId3"/>
    <p:sldId id="303" r:id="rId4"/>
    <p:sldId id="304" r:id="rId5"/>
    <p:sldId id="259" r:id="rId6"/>
    <p:sldId id="305" r:id="rId7"/>
    <p:sldId id="306" r:id="rId8"/>
    <p:sldId id="308" r:id="rId9"/>
    <p:sldId id="307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5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88D0DF-48D5-4684-8096-31748A7D21F7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C423-004B-4D5F-AD3F-0D2C02146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1120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74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0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07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426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5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08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00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35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92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01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14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BB889-9D34-4BBB-8EBF-7B432ADE08F0}" type="datetimeFigureOut">
              <a:rPr lang="ru-RU" smtClean="0"/>
              <a:t>21.11.2021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73F88-3387-453B-9303-AC0210B95CB8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718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ctrTitle"/>
          </p:nvPr>
        </p:nvSpPr>
        <p:spPr>
          <a:xfrm>
            <a:off x="2031472" y="2131580"/>
            <a:ext cx="4667398" cy="1090054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60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Пиргорой</a:t>
            </a:r>
          </a:p>
        </p:txBody>
      </p:sp>
      <p:sp>
        <p:nvSpPr>
          <p:cNvPr id="1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76400" y="4181393"/>
            <a:ext cx="4297946" cy="485870"/>
          </a:xfrm>
        </p:spPr>
        <p:txBody>
          <a:bodyPr>
            <a:noAutofit/>
          </a:bodyPr>
          <a:lstStyle/>
          <a:p>
            <a:r>
              <a:rPr lang="ru-RU" sz="2400" b="1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Автор: </a:t>
            </a:r>
            <a:r>
              <a:rPr lang="ru-RU" sz="2400" b="1" dirty="0" err="1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Разгоняев</a:t>
            </a:r>
            <a:r>
              <a:rPr lang="ru-RU" sz="2400" b="1" dirty="0">
                <a:ln w="12700">
                  <a:noFill/>
                  <a:prstDash val="solid"/>
                </a:ln>
                <a:solidFill>
                  <a:schemeClr val="bg1"/>
                </a:solidFill>
              </a:rPr>
              <a:t> Максим</a:t>
            </a:r>
          </a:p>
        </p:txBody>
      </p:sp>
    </p:spTree>
    <p:extLst>
      <p:ext uri="{BB962C8B-B14F-4D97-AF65-F5344CB8AC3E}">
        <p14:creationId xmlns:p14="http://schemas.microsoft.com/office/powerpoint/2010/main" val="1693832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Разумное потребление</a:t>
            </a:r>
          </a:p>
        </p:txBody>
      </p:sp>
      <p:pic>
        <p:nvPicPr>
          <p:cNvPr id="1026" name="Picture 2" descr="Металлическая тележка для транспортировки продуктов -">
            <a:extLst>
              <a:ext uri="{FF2B5EF4-FFF2-40B4-BE49-F238E27FC236}">
                <a16:creationId xmlns:a16="http://schemas.microsoft.com/office/drawing/2014/main" id="{07AF2199-36D4-7741-9FEE-88721FA9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17" b="94336" l="9331" r="89249">
                        <a14:foregroundMark x1="17444" y1="10547" x2="17444" y2="10547"/>
                        <a14:foregroundMark x1="78499" y1="18750" x2="78499" y2="18750"/>
                        <a14:foregroundMark x1="78296" y1="22852" x2="78296" y2="22852"/>
                        <a14:foregroundMark x1="77890" y1="21289" x2="77890" y2="21289"/>
                        <a14:foregroundMark x1="88235" y1="40039" x2="88235" y2="40039"/>
                        <a14:foregroundMark x1="69980" y1="78711" x2="69980" y2="78711"/>
                        <a14:foregroundMark x1="72617" y1="90234" x2="72617" y2="90234"/>
                        <a14:foregroundMark x1="71400" y1="93555" x2="71400" y2="93555"/>
                        <a14:foregroundMark x1="16430" y1="33398" x2="16430" y2="33398"/>
                        <a14:foregroundMark x1="22110" y1="36914" x2="22110" y2="36914"/>
                        <a14:foregroundMark x1="16024" y1="94336" x2="16024" y2="94336"/>
                        <a14:foregroundMark x1="17850" y1="7617" x2="17850" y2="7617"/>
                        <a14:foregroundMark x1="76268" y1="25391" x2="76268" y2="25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225" y="2176229"/>
            <a:ext cx="4508033" cy="468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Выноска-облако 4">
            <a:extLst>
              <a:ext uri="{FF2B5EF4-FFF2-40B4-BE49-F238E27FC236}">
                <a16:creationId xmlns:a16="http://schemas.microsoft.com/office/drawing/2014/main" id="{7598CE4F-81DB-E248-9F21-D31BD09B6AE6}"/>
              </a:ext>
            </a:extLst>
          </p:cNvPr>
          <p:cNvSpPr/>
          <p:nvPr/>
        </p:nvSpPr>
        <p:spPr>
          <a:xfrm>
            <a:off x="5517550" y="1386730"/>
            <a:ext cx="2461678" cy="1236728"/>
          </a:xfrm>
          <a:prstGeom prst="cloudCallout">
            <a:avLst>
              <a:gd name="adj1" fmla="val -21343"/>
              <a:gd name="adj2" fmla="val 7394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>
                <a:cs typeface="APPLE CHANCERY" panose="03020702040506060504" pitchFamily="66" charset="-79"/>
              </a:rPr>
              <a:t>Наверное, пригодится?…</a:t>
            </a:r>
          </a:p>
        </p:txBody>
      </p:sp>
      <p:sp>
        <p:nvSpPr>
          <p:cNvPr id="7" name="Выноска-облако 6">
            <a:extLst>
              <a:ext uri="{FF2B5EF4-FFF2-40B4-BE49-F238E27FC236}">
                <a16:creationId xmlns:a16="http://schemas.microsoft.com/office/drawing/2014/main" id="{6EBE4DB6-8219-9340-BAB5-E0E450F7559B}"/>
              </a:ext>
            </a:extLst>
          </p:cNvPr>
          <p:cNvSpPr/>
          <p:nvPr/>
        </p:nvSpPr>
        <p:spPr>
          <a:xfrm>
            <a:off x="979715" y="1386729"/>
            <a:ext cx="2046515" cy="1236728"/>
          </a:xfrm>
          <a:prstGeom prst="cloudCallout">
            <a:avLst>
              <a:gd name="adj1" fmla="val 25053"/>
              <a:gd name="adj2" fmla="val 880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>
                <a:cs typeface="APPLE CHANCERY" panose="03020702040506060504" pitchFamily="66" charset="-79"/>
              </a:rPr>
              <a:t>Съем завтра…</a:t>
            </a:r>
          </a:p>
        </p:txBody>
      </p:sp>
      <p:sp>
        <p:nvSpPr>
          <p:cNvPr id="8" name="Выноска-облако 7">
            <a:extLst>
              <a:ext uri="{FF2B5EF4-FFF2-40B4-BE49-F238E27FC236}">
                <a16:creationId xmlns:a16="http://schemas.microsoft.com/office/drawing/2014/main" id="{D3C781A2-5BA2-644A-BC77-72B24AD2FFCB}"/>
              </a:ext>
            </a:extLst>
          </p:cNvPr>
          <p:cNvSpPr/>
          <p:nvPr/>
        </p:nvSpPr>
        <p:spPr>
          <a:xfrm>
            <a:off x="6476247" y="3816641"/>
            <a:ext cx="2352821" cy="1495587"/>
          </a:xfrm>
          <a:prstGeom prst="cloudCallout">
            <a:avLst>
              <a:gd name="adj1" fmla="val -54190"/>
              <a:gd name="adj2" fmla="val -5346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i="1" dirty="0">
                <a:cs typeface="APPLE CHANCERY" panose="03020702040506060504" pitchFamily="66" charset="-79"/>
              </a:rPr>
              <a:t>А это тоже вкусно!</a:t>
            </a:r>
          </a:p>
        </p:txBody>
      </p:sp>
    </p:spTree>
    <p:extLst>
      <p:ext uri="{BB962C8B-B14F-4D97-AF65-F5344CB8AC3E}">
        <p14:creationId xmlns:p14="http://schemas.microsoft.com/office/powerpoint/2010/main" val="1960746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51"/>
          <p:cNvGrpSpPr/>
          <p:nvPr/>
        </p:nvGrpSpPr>
        <p:grpSpPr>
          <a:xfrm>
            <a:off x="969807" y="1608823"/>
            <a:ext cx="2789355" cy="3520066"/>
            <a:chOff x="655912" y="2105133"/>
            <a:chExt cx="2607791" cy="4693421"/>
          </a:xfrm>
        </p:grpSpPr>
        <p:sp>
          <p:nvSpPr>
            <p:cNvPr id="5" name="直角三角形 69"/>
            <p:cNvSpPr/>
            <p:nvPr/>
          </p:nvSpPr>
          <p:spPr>
            <a:xfrm rot="5400000" flipH="1">
              <a:off x="735314" y="4270165"/>
              <a:ext cx="4693421" cy="363357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  <a:gd name="connsiteX0" fmla="*/ 174418 w 2267687"/>
                <a:gd name="connsiteY0" fmla="*/ 303531 h 303531"/>
                <a:gd name="connsiteX1" fmla="*/ 0 w 2267687"/>
                <a:gd name="connsiteY1" fmla="*/ 0 h 303531"/>
                <a:gd name="connsiteX2" fmla="*/ 2267687 w 2267687"/>
                <a:gd name="connsiteY2" fmla="*/ 290831 h 303531"/>
                <a:gd name="connsiteX3" fmla="*/ 174418 w 2267687"/>
                <a:gd name="connsiteY3" fmla="*/ 303531 h 303531"/>
                <a:gd name="connsiteX0" fmla="*/ 172657 w 2265926"/>
                <a:gd name="connsiteY0" fmla="*/ 316231 h 316231"/>
                <a:gd name="connsiteX1" fmla="*/ 0 w 2265926"/>
                <a:gd name="connsiteY1" fmla="*/ 0 h 316231"/>
                <a:gd name="connsiteX2" fmla="*/ 2265926 w 2265926"/>
                <a:gd name="connsiteY2" fmla="*/ 303531 h 316231"/>
                <a:gd name="connsiteX3" fmla="*/ 172657 w 2265926"/>
                <a:gd name="connsiteY3" fmla="*/ 316231 h 3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5926" h="316231">
                  <a:moveTo>
                    <a:pt x="172657" y="316231"/>
                  </a:moveTo>
                  <a:lnTo>
                    <a:pt x="0" y="0"/>
                  </a:lnTo>
                  <a:lnTo>
                    <a:pt x="2265926" y="303531"/>
                  </a:lnTo>
                  <a:lnTo>
                    <a:pt x="172657" y="316231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50000"/>
                    <a:alpha val="44000"/>
                  </a:sys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6" name="直角三角形 69"/>
            <p:cNvSpPr/>
            <p:nvPr/>
          </p:nvSpPr>
          <p:spPr>
            <a:xfrm flipH="1" flipV="1">
              <a:off x="655912" y="6409659"/>
              <a:ext cx="2605627" cy="334172"/>
            </a:xfrm>
            <a:custGeom>
              <a:avLst/>
              <a:gdLst>
                <a:gd name="connsiteX0" fmla="*/ 0 w 1994637"/>
                <a:gd name="connsiteY0" fmla="*/ 328931 h 328931"/>
                <a:gd name="connsiteX1" fmla="*/ 0 w 1994637"/>
                <a:gd name="connsiteY1" fmla="*/ 0 h 328931"/>
                <a:gd name="connsiteX2" fmla="*/ 1994637 w 1994637"/>
                <a:gd name="connsiteY2" fmla="*/ 328931 h 328931"/>
                <a:gd name="connsiteX3" fmla="*/ 0 w 1994637"/>
                <a:gd name="connsiteY3" fmla="*/ 328931 h 328931"/>
                <a:gd name="connsiteX0" fmla="*/ 196850 w 2191487"/>
                <a:gd name="connsiteY0" fmla="*/ 278131 h 278131"/>
                <a:gd name="connsiteX1" fmla="*/ 0 w 2191487"/>
                <a:gd name="connsiteY1" fmla="*/ 0 h 278131"/>
                <a:gd name="connsiteX2" fmla="*/ 2191487 w 2191487"/>
                <a:gd name="connsiteY2" fmla="*/ 278131 h 278131"/>
                <a:gd name="connsiteX3" fmla="*/ 196850 w 2191487"/>
                <a:gd name="connsiteY3" fmla="*/ 278131 h 278131"/>
                <a:gd name="connsiteX0" fmla="*/ 273050 w 2267687"/>
                <a:gd name="connsiteY0" fmla="*/ 290831 h 290831"/>
                <a:gd name="connsiteX1" fmla="*/ 0 w 2267687"/>
                <a:gd name="connsiteY1" fmla="*/ 0 h 290831"/>
                <a:gd name="connsiteX2" fmla="*/ 2267687 w 2267687"/>
                <a:gd name="connsiteY2" fmla="*/ 290831 h 290831"/>
                <a:gd name="connsiteX3" fmla="*/ 273050 w 2267687"/>
                <a:gd name="connsiteY3" fmla="*/ 290831 h 29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67687" h="290831">
                  <a:moveTo>
                    <a:pt x="273050" y="290831"/>
                  </a:moveTo>
                  <a:lnTo>
                    <a:pt x="0" y="0"/>
                  </a:lnTo>
                  <a:lnTo>
                    <a:pt x="2267687" y="290831"/>
                  </a:lnTo>
                  <a:lnTo>
                    <a:pt x="273050" y="290831"/>
                  </a:lnTo>
                  <a:close/>
                </a:path>
              </a:pathLst>
            </a:custGeom>
            <a:gradFill>
              <a:gsLst>
                <a:gs pos="100000">
                  <a:sysClr val="window" lastClr="FFFFFF">
                    <a:lumMod val="50000"/>
                    <a:alpha val="44000"/>
                  </a:sysClr>
                </a:gs>
                <a:gs pos="0">
                  <a:srgbClr val="F3F3F3">
                    <a:alpha val="12000"/>
                  </a:srgb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"/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7" name="矩形 154"/>
            <p:cNvSpPr/>
            <p:nvPr/>
          </p:nvSpPr>
          <p:spPr>
            <a:xfrm>
              <a:off x="1037203" y="2560945"/>
              <a:ext cx="1894121" cy="3877900"/>
            </a:xfrm>
            <a:prstGeom prst="rect">
              <a:avLst/>
            </a:prstGeom>
            <a:solidFill>
              <a:srgbClr val="F7F7F7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6200" dist="508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8" name="矩形 155"/>
            <p:cNvSpPr/>
            <p:nvPr/>
          </p:nvSpPr>
          <p:spPr>
            <a:xfrm>
              <a:off x="1037203" y="2560945"/>
              <a:ext cx="1894121" cy="582162"/>
            </a:xfrm>
            <a:prstGeom prst="rect">
              <a:avLst/>
            </a:prstGeom>
            <a:gradFill>
              <a:gsLst>
                <a:gs pos="0">
                  <a:srgbClr val="ED492C"/>
                </a:gs>
                <a:gs pos="100000">
                  <a:srgbClr val="DE163D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grpSp>
        <p:nvGrpSpPr>
          <p:cNvPr id="9" name="组合 156"/>
          <p:cNvGrpSpPr/>
          <p:nvPr/>
        </p:nvGrpSpPr>
        <p:grpSpPr>
          <a:xfrm>
            <a:off x="1936977" y="1292583"/>
            <a:ext cx="852699" cy="1001011"/>
            <a:chOff x="6591300" y="1966752"/>
            <a:chExt cx="830580" cy="975045"/>
          </a:xfrm>
        </p:grpSpPr>
        <p:sp>
          <p:nvSpPr>
            <p:cNvPr id="10" name="任意多边形 157"/>
            <p:cNvSpPr/>
            <p:nvPr/>
          </p:nvSpPr>
          <p:spPr>
            <a:xfrm>
              <a:off x="6591300" y="2484597"/>
              <a:ext cx="830580" cy="457200"/>
            </a:xfrm>
            <a:custGeom>
              <a:avLst/>
              <a:gdLst>
                <a:gd name="connsiteX0" fmla="*/ 0 w 830580"/>
                <a:gd name="connsiteY0" fmla="*/ 0 h 457200"/>
                <a:gd name="connsiteX1" fmla="*/ 830580 w 830580"/>
                <a:gd name="connsiteY1" fmla="*/ 0 h 457200"/>
                <a:gd name="connsiteX2" fmla="*/ 830580 w 830580"/>
                <a:gd name="connsiteY2" fmla="*/ 457200 h 457200"/>
                <a:gd name="connsiteX3" fmla="*/ 608210 w 830580"/>
                <a:gd name="connsiteY3" fmla="*/ 457200 h 457200"/>
                <a:gd name="connsiteX4" fmla="*/ 608210 w 830580"/>
                <a:gd name="connsiteY4" fmla="*/ 415966 h 457200"/>
                <a:gd name="connsiteX5" fmla="*/ 573326 w 830580"/>
                <a:gd name="connsiteY5" fmla="*/ 415966 h 457200"/>
                <a:gd name="connsiteX6" fmla="*/ 532092 w 830580"/>
                <a:gd name="connsiteY6" fmla="*/ 457200 h 457200"/>
                <a:gd name="connsiteX7" fmla="*/ 298488 w 830580"/>
                <a:gd name="connsiteY7" fmla="*/ 457200 h 457200"/>
                <a:gd name="connsiteX8" fmla="*/ 257254 w 830580"/>
                <a:gd name="connsiteY8" fmla="*/ 415966 h 457200"/>
                <a:gd name="connsiteX9" fmla="*/ 222370 w 830580"/>
                <a:gd name="connsiteY9" fmla="*/ 415966 h 457200"/>
                <a:gd name="connsiteX10" fmla="*/ 222370 w 830580"/>
                <a:gd name="connsiteY10" fmla="*/ 457200 h 457200"/>
                <a:gd name="connsiteX11" fmla="*/ 0 w 830580"/>
                <a:gd name="connsiteY11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0580" h="457200">
                  <a:moveTo>
                    <a:pt x="0" y="0"/>
                  </a:moveTo>
                  <a:lnTo>
                    <a:pt x="830580" y="0"/>
                  </a:lnTo>
                  <a:lnTo>
                    <a:pt x="830580" y="457200"/>
                  </a:lnTo>
                  <a:lnTo>
                    <a:pt x="608210" y="457200"/>
                  </a:lnTo>
                  <a:lnTo>
                    <a:pt x="608210" y="415966"/>
                  </a:lnTo>
                  <a:lnTo>
                    <a:pt x="573326" y="415966"/>
                  </a:lnTo>
                  <a:lnTo>
                    <a:pt x="532092" y="457200"/>
                  </a:lnTo>
                  <a:lnTo>
                    <a:pt x="298488" y="457200"/>
                  </a:lnTo>
                  <a:lnTo>
                    <a:pt x="257254" y="415966"/>
                  </a:lnTo>
                  <a:lnTo>
                    <a:pt x="222370" y="415966"/>
                  </a:lnTo>
                  <a:lnTo>
                    <a:pt x="222370" y="457200"/>
                  </a:lnTo>
                  <a:lnTo>
                    <a:pt x="0" y="457200"/>
                  </a:lnTo>
                  <a:close/>
                </a:path>
              </a:pathLst>
            </a:custGeom>
            <a:gradFill>
              <a:gsLst>
                <a:gs pos="93000">
                  <a:srgbClr val="363638"/>
                </a:gs>
                <a:gs pos="7000">
                  <a:srgbClr val="313132"/>
                </a:gs>
                <a:gs pos="46000">
                  <a:srgbClr val="3B3B3D"/>
                </a:gs>
                <a:gs pos="93000">
                  <a:sysClr val="windowText" lastClr="000000">
                    <a:lumMod val="85000"/>
                    <a:lumOff val="15000"/>
                  </a:sysClr>
                </a:gs>
                <a:gs pos="7000">
                  <a:sysClr val="windowText" lastClr="000000">
                    <a:lumMod val="85000"/>
                    <a:lumOff val="15000"/>
                  </a:sysClr>
                </a:gs>
              </a:gsLst>
              <a:lin ang="5400000" scaled="0"/>
            </a:gradFill>
            <a:ln w="12700" cap="flat" cmpd="sng" algn="ctr">
              <a:noFill/>
              <a:prstDash val="solid"/>
              <a:miter lim="800000"/>
            </a:ln>
            <a:effectLst>
              <a:outerShdw blurRad="762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11" name="任意多边形 158"/>
            <p:cNvSpPr/>
            <p:nvPr/>
          </p:nvSpPr>
          <p:spPr>
            <a:xfrm>
              <a:off x="6790111" y="1966752"/>
              <a:ext cx="432956" cy="938372"/>
            </a:xfrm>
            <a:custGeom>
              <a:avLst/>
              <a:gdLst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3192 w 432956"/>
                <a:gd name="connsiteY7" fmla="*/ 391428 h 938372"/>
                <a:gd name="connsiteX8" fmla="*/ 123385 w 432956"/>
                <a:gd name="connsiteY8" fmla="*/ 288632 h 938372"/>
                <a:gd name="connsiteX9" fmla="*/ 63405 w 432956"/>
                <a:gd name="connsiteY9" fmla="*/ 260163 h 938372"/>
                <a:gd name="connsiteX10" fmla="*/ 0 w 432956"/>
                <a:gd name="connsiteY10" fmla="*/ 152400 h 938372"/>
                <a:gd name="connsiteX11" fmla="*/ 216478 w 432956"/>
                <a:gd name="connsiteY11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3192 w 432956"/>
                <a:gd name="connsiteY7" fmla="*/ 3914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3192 w 432956"/>
                <a:gd name="connsiteY7" fmla="*/ 3914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295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295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295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549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549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10017 w 432956"/>
                <a:gd name="connsiteY7" fmla="*/ 454928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22717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22717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22717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22717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22717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18874 w 432956"/>
                <a:gd name="connsiteY4" fmla="*/ 390981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22049 w 432956"/>
                <a:gd name="connsiteY4" fmla="*/ 457656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8766 h 938372"/>
                <a:gd name="connsiteX4" fmla="*/ 322049 w 432956"/>
                <a:gd name="connsiteY4" fmla="*/ 457656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5591 h 938372"/>
                <a:gd name="connsiteX4" fmla="*/ 322049 w 432956"/>
                <a:gd name="connsiteY4" fmla="*/ 457656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09290 w 432956"/>
                <a:gd name="connsiteY3" fmla="*/ 285591 h 938372"/>
                <a:gd name="connsiteX4" fmla="*/ 322049 w 432956"/>
                <a:gd name="connsiteY4" fmla="*/ 457656 h 938372"/>
                <a:gd name="connsiteX5" fmla="*/ 391740 w 432956"/>
                <a:gd name="connsiteY5" fmla="*/ 938372 h 938372"/>
                <a:gd name="connsiteX6" fmla="*/ 41218 w 432956"/>
                <a:gd name="connsiteY6" fmla="*/ 938372 h 938372"/>
                <a:gd name="connsiteX7" fmla="*/ 138592 w 432956"/>
                <a:gd name="connsiteY7" fmla="*/ 458103 h 938372"/>
                <a:gd name="connsiteX8" fmla="*/ 63405 w 432956"/>
                <a:gd name="connsiteY8" fmla="*/ 260163 h 938372"/>
                <a:gd name="connsiteX9" fmla="*/ 0 w 432956"/>
                <a:gd name="connsiteY9" fmla="*/ 152400 h 938372"/>
                <a:gd name="connsiteX10" fmla="*/ 216478 w 432956"/>
                <a:gd name="connsiteY10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703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22049 w 432956"/>
                <a:gd name="connsiteY3" fmla="*/ 4703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4481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4481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4481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4481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4481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216478 w 432956"/>
                <a:gd name="connsiteY0" fmla="*/ 0 h 938372"/>
                <a:gd name="connsiteX1" fmla="*/ 432956 w 432956"/>
                <a:gd name="connsiteY1" fmla="*/ 152400 h 938372"/>
                <a:gd name="connsiteX2" fmla="*/ 369551 w 432956"/>
                <a:gd name="connsiteY2" fmla="*/ 260163 h 938372"/>
                <a:gd name="connsiteX3" fmla="*/ 318874 w 432956"/>
                <a:gd name="connsiteY3" fmla="*/ 457656 h 938372"/>
                <a:gd name="connsiteX4" fmla="*/ 391740 w 432956"/>
                <a:gd name="connsiteY4" fmla="*/ 938372 h 938372"/>
                <a:gd name="connsiteX5" fmla="*/ 41218 w 432956"/>
                <a:gd name="connsiteY5" fmla="*/ 938372 h 938372"/>
                <a:gd name="connsiteX6" fmla="*/ 138592 w 432956"/>
                <a:gd name="connsiteY6" fmla="*/ 458103 h 938372"/>
                <a:gd name="connsiteX7" fmla="*/ 63405 w 432956"/>
                <a:gd name="connsiteY7" fmla="*/ 260163 h 938372"/>
                <a:gd name="connsiteX8" fmla="*/ 0 w 432956"/>
                <a:gd name="connsiteY8" fmla="*/ 152400 h 938372"/>
                <a:gd name="connsiteX9" fmla="*/ 216478 w 432956"/>
                <a:gd name="connsiteY9" fmla="*/ 0 h 938372"/>
                <a:gd name="connsiteX0" fmla="*/ 391740 w 483180"/>
                <a:gd name="connsiteY0" fmla="*/ 938372 h 1029812"/>
                <a:gd name="connsiteX1" fmla="*/ 41218 w 483180"/>
                <a:gd name="connsiteY1" fmla="*/ 938372 h 1029812"/>
                <a:gd name="connsiteX2" fmla="*/ 138592 w 483180"/>
                <a:gd name="connsiteY2" fmla="*/ 458103 h 1029812"/>
                <a:gd name="connsiteX3" fmla="*/ 63405 w 483180"/>
                <a:gd name="connsiteY3" fmla="*/ 260163 h 1029812"/>
                <a:gd name="connsiteX4" fmla="*/ 0 w 483180"/>
                <a:gd name="connsiteY4" fmla="*/ 152400 h 1029812"/>
                <a:gd name="connsiteX5" fmla="*/ 216478 w 483180"/>
                <a:gd name="connsiteY5" fmla="*/ 0 h 1029812"/>
                <a:gd name="connsiteX6" fmla="*/ 432956 w 483180"/>
                <a:gd name="connsiteY6" fmla="*/ 152400 h 1029812"/>
                <a:gd name="connsiteX7" fmla="*/ 369551 w 483180"/>
                <a:gd name="connsiteY7" fmla="*/ 260163 h 1029812"/>
                <a:gd name="connsiteX8" fmla="*/ 318874 w 483180"/>
                <a:gd name="connsiteY8" fmla="*/ 457656 h 1029812"/>
                <a:gd name="connsiteX9" fmla="*/ 483180 w 483180"/>
                <a:gd name="connsiteY9" fmla="*/ 1029812 h 1029812"/>
                <a:gd name="connsiteX0" fmla="*/ 41218 w 483180"/>
                <a:gd name="connsiteY0" fmla="*/ 938372 h 1029812"/>
                <a:gd name="connsiteX1" fmla="*/ 138592 w 483180"/>
                <a:gd name="connsiteY1" fmla="*/ 458103 h 1029812"/>
                <a:gd name="connsiteX2" fmla="*/ 63405 w 483180"/>
                <a:gd name="connsiteY2" fmla="*/ 260163 h 1029812"/>
                <a:gd name="connsiteX3" fmla="*/ 0 w 483180"/>
                <a:gd name="connsiteY3" fmla="*/ 152400 h 1029812"/>
                <a:gd name="connsiteX4" fmla="*/ 216478 w 483180"/>
                <a:gd name="connsiteY4" fmla="*/ 0 h 1029812"/>
                <a:gd name="connsiteX5" fmla="*/ 432956 w 483180"/>
                <a:gd name="connsiteY5" fmla="*/ 152400 h 1029812"/>
                <a:gd name="connsiteX6" fmla="*/ 369551 w 483180"/>
                <a:gd name="connsiteY6" fmla="*/ 260163 h 1029812"/>
                <a:gd name="connsiteX7" fmla="*/ 318874 w 483180"/>
                <a:gd name="connsiteY7" fmla="*/ 457656 h 1029812"/>
                <a:gd name="connsiteX8" fmla="*/ 483180 w 483180"/>
                <a:gd name="connsiteY8" fmla="*/ 1029812 h 102981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7656 h 938372"/>
                <a:gd name="connsiteX8" fmla="*/ 422855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7656 h 938372"/>
                <a:gd name="connsiteX8" fmla="*/ 422855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7656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7656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8874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5699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5699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5699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5699 w 432956"/>
                <a:gd name="connsiteY7" fmla="*/ 454481 h 938372"/>
                <a:gd name="connsiteX8" fmla="*/ 400630 w 432956"/>
                <a:gd name="connsiteY8" fmla="*/ 925037 h 938372"/>
                <a:gd name="connsiteX0" fmla="*/ 41218 w 432956"/>
                <a:gd name="connsiteY0" fmla="*/ 938372 h 938372"/>
                <a:gd name="connsiteX1" fmla="*/ 138592 w 432956"/>
                <a:gd name="connsiteY1" fmla="*/ 458103 h 938372"/>
                <a:gd name="connsiteX2" fmla="*/ 63405 w 432956"/>
                <a:gd name="connsiteY2" fmla="*/ 260163 h 938372"/>
                <a:gd name="connsiteX3" fmla="*/ 0 w 432956"/>
                <a:gd name="connsiteY3" fmla="*/ 152400 h 938372"/>
                <a:gd name="connsiteX4" fmla="*/ 216478 w 432956"/>
                <a:gd name="connsiteY4" fmla="*/ 0 h 938372"/>
                <a:gd name="connsiteX5" fmla="*/ 432956 w 432956"/>
                <a:gd name="connsiteY5" fmla="*/ 152400 h 938372"/>
                <a:gd name="connsiteX6" fmla="*/ 369551 w 432956"/>
                <a:gd name="connsiteY6" fmla="*/ 260163 h 938372"/>
                <a:gd name="connsiteX7" fmla="*/ 315699 w 432956"/>
                <a:gd name="connsiteY7" fmla="*/ 454481 h 938372"/>
                <a:gd name="connsiteX8" fmla="*/ 394280 w 432956"/>
                <a:gd name="connsiteY8" fmla="*/ 928212 h 93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2956" h="938372">
                  <a:moveTo>
                    <a:pt x="41218" y="938372"/>
                  </a:moveTo>
                  <a:cubicBezTo>
                    <a:pt x="109163" y="674053"/>
                    <a:pt x="139668" y="603893"/>
                    <a:pt x="138592" y="458103"/>
                  </a:cubicBezTo>
                  <a:cubicBezTo>
                    <a:pt x="137871" y="360373"/>
                    <a:pt x="146676" y="307093"/>
                    <a:pt x="63405" y="260163"/>
                  </a:cubicBezTo>
                  <a:cubicBezTo>
                    <a:pt x="24230" y="232584"/>
                    <a:pt x="0" y="194484"/>
                    <a:pt x="0" y="152400"/>
                  </a:cubicBezTo>
                  <a:cubicBezTo>
                    <a:pt x="0" y="68232"/>
                    <a:pt x="96921" y="0"/>
                    <a:pt x="216478" y="0"/>
                  </a:cubicBezTo>
                  <a:cubicBezTo>
                    <a:pt x="336035" y="0"/>
                    <a:pt x="432956" y="68232"/>
                    <a:pt x="432956" y="152400"/>
                  </a:cubicBezTo>
                  <a:cubicBezTo>
                    <a:pt x="432956" y="194484"/>
                    <a:pt x="408726" y="232584"/>
                    <a:pt x="369551" y="260163"/>
                  </a:cubicBezTo>
                  <a:cubicBezTo>
                    <a:pt x="299742" y="303769"/>
                    <a:pt x="318833" y="363250"/>
                    <a:pt x="315699" y="454481"/>
                  </a:cubicBezTo>
                  <a:cubicBezTo>
                    <a:pt x="325700" y="599440"/>
                    <a:pt x="322208" y="722472"/>
                    <a:pt x="394280" y="928212"/>
                  </a:cubicBezTo>
                </a:path>
              </a:pathLst>
            </a:custGeom>
            <a:noFill/>
            <a:ln w="12700" cap="flat" cmpd="sng" algn="ctr">
              <a:gradFill>
                <a:gsLst>
                  <a:gs pos="0">
                    <a:sysClr val="window" lastClr="FFFFFF">
                      <a:lumMod val="50000"/>
                    </a:sysClr>
                  </a:gs>
                  <a:gs pos="69000">
                    <a:sysClr val="window" lastClr="FFFFFF">
                      <a:lumMod val="85000"/>
                    </a:sysClr>
                  </a:gs>
                  <a:gs pos="35000">
                    <a:srgbClr val="C9C9C9"/>
                  </a:gs>
                  <a:gs pos="56000">
                    <a:sysClr val="window" lastClr="FFFFFF">
                      <a:lumMod val="50000"/>
                    </a:sysClr>
                  </a:gs>
                  <a:gs pos="22000">
                    <a:sysClr val="window" lastClr="FFFFFF">
                      <a:lumMod val="50000"/>
                    </a:sysClr>
                  </a:gs>
                  <a:gs pos="84000">
                    <a:sysClr val="window" lastClr="FFFFFF">
                      <a:lumMod val="50000"/>
                    </a:sys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 dirty="0">
                <a:solidFill>
                  <a:prstClr val="white"/>
                </a:solidFill>
                <a:latin typeface="等线" panose="020F0502020204030204"/>
              </a:endParaRPr>
            </a:p>
          </p:txBody>
        </p:sp>
      </p:grpSp>
      <p:sp>
        <p:nvSpPr>
          <p:cNvPr id="12" name="TextBox 26"/>
          <p:cNvSpPr txBox="1"/>
          <p:nvPr/>
        </p:nvSpPr>
        <p:spPr bwMode="auto">
          <a:xfrm>
            <a:off x="1910008" y="2575275"/>
            <a:ext cx="10680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zh-CN" sz="1400" i="1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ЯЙЦА, 1уп</a:t>
            </a:r>
          </a:p>
        </p:txBody>
      </p:sp>
      <p:grpSp>
        <p:nvGrpSpPr>
          <p:cNvPr id="29" name="组合 220"/>
          <p:cNvGrpSpPr/>
          <p:nvPr/>
        </p:nvGrpSpPr>
        <p:grpSpPr>
          <a:xfrm>
            <a:off x="1509792" y="4202232"/>
            <a:ext cx="1728568" cy="420361"/>
            <a:chOff x="1200391" y="5736312"/>
            <a:chExt cx="2304757" cy="445116"/>
          </a:xfrm>
        </p:grpSpPr>
        <p:sp>
          <p:nvSpPr>
            <p:cNvPr id="30" name="圆角矩形 221"/>
            <p:cNvSpPr/>
            <p:nvPr/>
          </p:nvSpPr>
          <p:spPr>
            <a:xfrm>
              <a:off x="1232023" y="5736312"/>
              <a:ext cx="2244948" cy="44511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D492C"/>
                </a:gs>
                <a:gs pos="100000">
                  <a:srgbClr val="DE163D"/>
                </a:gs>
              </a:gsLst>
              <a:lin ang="27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350" kern="0">
                <a:solidFill>
                  <a:prstClr val="white"/>
                </a:solidFill>
                <a:latin typeface="等线" panose="020F0502020204030204"/>
              </a:endParaRPr>
            </a:p>
          </p:txBody>
        </p:sp>
        <p:sp>
          <p:nvSpPr>
            <p:cNvPr id="31" name="文本框 268"/>
            <p:cNvSpPr txBox="1"/>
            <p:nvPr/>
          </p:nvSpPr>
          <p:spPr>
            <a:xfrm>
              <a:off x="1200391" y="5756244"/>
              <a:ext cx="2304757" cy="25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defRPr/>
              </a:pPr>
              <a:r>
                <a:rPr lang="ru-RU" altLang="zh-CN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Kartika" panose="02020503030404060203" pitchFamily="18" charset="0"/>
                </a:rPr>
                <a:t>Купить</a:t>
              </a:r>
              <a:endParaRPr lang="en-US" altLang="zh-CN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pic>
        <p:nvPicPr>
          <p:cNvPr id="3076" name="Picture 4" descr="Рисунок, нарисованный рукой &amp;quot;Как шакшука&amp;quot;, изолированный от белого Рецепт и  ингредиенты Иллюстрация штока - иллюстрации насчитывающей восточно,  зажарено: 179888552">
            <a:extLst>
              <a:ext uri="{FF2B5EF4-FFF2-40B4-BE49-F238E27FC236}">
                <a16:creationId xmlns:a16="http://schemas.microsoft.com/office/drawing/2014/main" id="{914B70A5-248A-EB41-94A4-B2D417D8C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" b="6161"/>
          <a:stretch/>
        </p:blipFill>
        <p:spPr bwMode="auto">
          <a:xfrm>
            <a:off x="4164685" y="1579497"/>
            <a:ext cx="4530171" cy="431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Маркеры-галочки">
            <a:extLst>
              <a:ext uri="{FF2B5EF4-FFF2-40B4-BE49-F238E27FC236}">
                <a16:creationId xmlns:a16="http://schemas.microsoft.com/office/drawing/2014/main" id="{7BB9EA7D-D492-F842-95B6-C81F0C1DB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5271" y="2527618"/>
            <a:ext cx="385235" cy="385235"/>
          </a:xfrm>
          <a:prstGeom prst="rect">
            <a:avLst/>
          </a:prstGeom>
        </p:spPr>
      </p:pic>
      <p:pic>
        <p:nvPicPr>
          <p:cNvPr id="44" name="Рисунок 43" descr="Маркеры-галочки">
            <a:extLst>
              <a:ext uri="{FF2B5EF4-FFF2-40B4-BE49-F238E27FC236}">
                <a16:creationId xmlns:a16="http://schemas.microsoft.com/office/drawing/2014/main" id="{94D91359-727E-6948-8711-1ACEF7D97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386" y="2873637"/>
            <a:ext cx="385235" cy="385235"/>
          </a:xfrm>
          <a:prstGeom prst="rect">
            <a:avLst/>
          </a:prstGeom>
        </p:spPr>
      </p:pic>
      <p:sp>
        <p:nvSpPr>
          <p:cNvPr id="45" name="TextBox 26">
            <a:extLst>
              <a:ext uri="{FF2B5EF4-FFF2-40B4-BE49-F238E27FC236}">
                <a16:creationId xmlns:a16="http://schemas.microsoft.com/office/drawing/2014/main" id="{AADB9C00-2DF5-904D-8CC6-B1E5233B19BF}"/>
              </a:ext>
            </a:extLst>
          </p:cNvPr>
          <p:cNvSpPr txBox="1"/>
          <p:nvPr/>
        </p:nvSpPr>
        <p:spPr bwMode="auto">
          <a:xfrm>
            <a:off x="1906737" y="2876992"/>
            <a:ext cx="1455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zh-CN" sz="1400" i="1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МОЛОКО, 500мл</a:t>
            </a:r>
          </a:p>
        </p:txBody>
      </p:sp>
      <p:pic>
        <p:nvPicPr>
          <p:cNvPr id="46" name="Рисунок 45" descr="Маркеры-галочки">
            <a:extLst>
              <a:ext uri="{FF2B5EF4-FFF2-40B4-BE49-F238E27FC236}">
                <a16:creationId xmlns:a16="http://schemas.microsoft.com/office/drawing/2014/main" id="{859BF2B6-8B7C-B844-A972-16CBA7C74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7371" y="3190136"/>
            <a:ext cx="385235" cy="385235"/>
          </a:xfrm>
          <a:prstGeom prst="rect">
            <a:avLst/>
          </a:prstGeom>
        </p:spPr>
      </p:pic>
      <p:sp>
        <p:nvSpPr>
          <p:cNvPr id="47" name="TextBox 26">
            <a:extLst>
              <a:ext uri="{FF2B5EF4-FFF2-40B4-BE49-F238E27FC236}">
                <a16:creationId xmlns:a16="http://schemas.microsoft.com/office/drawing/2014/main" id="{EFC749B9-487D-714C-BEC1-829430AF3822}"/>
              </a:ext>
            </a:extLst>
          </p:cNvPr>
          <p:cNvSpPr txBox="1"/>
          <p:nvPr/>
        </p:nvSpPr>
        <p:spPr bwMode="auto">
          <a:xfrm>
            <a:off x="1883731" y="3226344"/>
            <a:ext cx="1455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zh-CN" sz="1400" i="1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ЗЕЛЕНЬ, 1уп</a:t>
            </a:r>
          </a:p>
        </p:txBody>
      </p:sp>
      <p:pic>
        <p:nvPicPr>
          <p:cNvPr id="48" name="Рисунок 47" descr="Маркеры-галочки">
            <a:extLst>
              <a:ext uri="{FF2B5EF4-FFF2-40B4-BE49-F238E27FC236}">
                <a16:creationId xmlns:a16="http://schemas.microsoft.com/office/drawing/2014/main" id="{713B31D9-FB53-8849-B0A2-EE40C99ED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4365" y="3558537"/>
            <a:ext cx="385235" cy="385235"/>
          </a:xfrm>
          <a:prstGeom prst="rect">
            <a:avLst/>
          </a:prstGeom>
        </p:spPr>
      </p:pic>
      <p:sp>
        <p:nvSpPr>
          <p:cNvPr id="49" name="TextBox 26">
            <a:extLst>
              <a:ext uri="{FF2B5EF4-FFF2-40B4-BE49-F238E27FC236}">
                <a16:creationId xmlns:a16="http://schemas.microsoft.com/office/drawing/2014/main" id="{E7D25456-7256-6641-B20F-168883E64AE5}"/>
              </a:ext>
            </a:extLst>
          </p:cNvPr>
          <p:cNvSpPr txBox="1"/>
          <p:nvPr/>
        </p:nvSpPr>
        <p:spPr bwMode="auto">
          <a:xfrm>
            <a:off x="1891846" y="3529066"/>
            <a:ext cx="1455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zh-CN" sz="1400" i="1" dirty="0">
                <a:solidFill>
                  <a:prstClr val="black">
                    <a:lumMod val="95000"/>
                    <a:lumOff val="5000"/>
                  </a:prstClr>
                </a:solidFill>
                <a:ea typeface="微软雅黑" panose="020B0503020204020204" pitchFamily="34" charset="-122"/>
              </a:rPr>
              <a:t>ПОМИДОРЫ, 3шт</a:t>
            </a:r>
          </a:p>
        </p:txBody>
      </p:sp>
      <p:sp>
        <p:nvSpPr>
          <p:cNvPr id="52" name="Заголовок 1">
            <a:extLst>
              <a:ext uri="{FF2B5EF4-FFF2-40B4-BE49-F238E27FC236}">
                <a16:creationId xmlns:a16="http://schemas.microsoft.com/office/drawing/2014/main" id="{76D56A72-4338-EC4D-8744-147D18E9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Разумное потребление</a:t>
            </a:r>
          </a:p>
        </p:txBody>
      </p:sp>
    </p:spTree>
    <p:extLst>
      <p:ext uri="{BB962C8B-B14F-4D97-AF65-F5344CB8AC3E}">
        <p14:creationId xmlns:p14="http://schemas.microsoft.com/office/powerpoint/2010/main" val="150573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69"/>
          <p:cNvGrpSpPr/>
          <p:nvPr/>
        </p:nvGrpSpPr>
        <p:grpSpPr>
          <a:xfrm>
            <a:off x="1319154" y="2281694"/>
            <a:ext cx="2697160" cy="2593167"/>
            <a:chOff x="1946350" y="1119486"/>
            <a:chExt cx="3162364" cy="3162364"/>
          </a:xfrm>
        </p:grpSpPr>
        <p:sp>
          <p:nvSpPr>
            <p:cNvPr id="5" name="椭圆 170"/>
            <p:cNvSpPr/>
            <p:nvPr/>
          </p:nvSpPr>
          <p:spPr>
            <a:xfrm>
              <a:off x="1946350" y="1119486"/>
              <a:ext cx="3162364" cy="3162364"/>
            </a:xfrm>
            <a:prstGeom prst="ellipse">
              <a:avLst/>
            </a:prstGeom>
            <a:gradFill flip="none" rotWithShape="1">
              <a:gsLst>
                <a:gs pos="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  <a:tileRect/>
            </a:gradFill>
            <a:ln w="19050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rtlCol="0" anchor="ctr"/>
            <a:lstStyle/>
            <a:p>
              <a:pPr algn="ctr" defTabSz="685800">
                <a:defRPr/>
              </a:pPr>
              <a:endParaRPr lang="zh-CN" altLang="en-US" sz="1013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" name="组合 171"/>
            <p:cNvGrpSpPr/>
            <p:nvPr/>
          </p:nvGrpSpPr>
          <p:grpSpPr>
            <a:xfrm>
              <a:off x="2257711" y="1402820"/>
              <a:ext cx="2573038" cy="2573038"/>
              <a:chOff x="3739822" y="2440887"/>
              <a:chExt cx="1970936" cy="1970936"/>
            </a:xfrm>
          </p:grpSpPr>
          <p:sp>
            <p:nvSpPr>
              <p:cNvPr id="7" name="圆角矩形 172"/>
              <p:cNvSpPr/>
              <p:nvPr/>
            </p:nvSpPr>
            <p:spPr>
              <a:xfrm>
                <a:off x="3739822" y="2440887"/>
                <a:ext cx="1970936" cy="197093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ysClr val="window" lastClr="FFFFFF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013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椭圆 173"/>
              <p:cNvSpPr>
                <a:spLocks noChangeAspect="1"/>
              </p:cNvSpPr>
              <p:nvPr/>
            </p:nvSpPr>
            <p:spPr>
              <a:xfrm>
                <a:off x="3837054" y="2549460"/>
                <a:ext cx="1776466" cy="1776466"/>
              </a:xfrm>
              <a:prstGeom prst="ellipse">
                <a:avLst/>
              </a:prstGeom>
              <a:gradFill>
                <a:gsLst>
                  <a:gs pos="0">
                    <a:srgbClr val="ED492C"/>
                  </a:gs>
                  <a:gs pos="100000">
                    <a:srgbClr val="DE163D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组合 174"/>
          <p:cNvGrpSpPr/>
          <p:nvPr/>
        </p:nvGrpSpPr>
        <p:grpSpPr>
          <a:xfrm>
            <a:off x="4281872" y="2486707"/>
            <a:ext cx="828670" cy="694570"/>
            <a:chOff x="6081307" y="400256"/>
            <a:chExt cx="1104893" cy="926093"/>
          </a:xfrm>
        </p:grpSpPr>
        <p:grpSp>
          <p:nvGrpSpPr>
            <p:cNvPr id="10" name="组合 175"/>
            <p:cNvGrpSpPr/>
            <p:nvPr/>
          </p:nvGrpSpPr>
          <p:grpSpPr>
            <a:xfrm>
              <a:off x="6159604" y="400256"/>
              <a:ext cx="983457" cy="926093"/>
              <a:chOff x="4156892" y="2537102"/>
              <a:chExt cx="1237657" cy="1165464"/>
            </a:xfrm>
          </p:grpSpPr>
          <p:sp>
            <p:nvSpPr>
              <p:cNvPr id="12" name="椭圆 177"/>
              <p:cNvSpPr/>
              <p:nvPr/>
            </p:nvSpPr>
            <p:spPr>
              <a:xfrm>
                <a:off x="4267029" y="2729428"/>
                <a:ext cx="973138" cy="973138"/>
              </a:xfrm>
              <a:prstGeom prst="ellipse">
                <a:avLst/>
              </a:prstGeom>
              <a:gradFill>
                <a:gsLst>
                  <a:gs pos="0">
                    <a:srgbClr val="ED492C"/>
                  </a:gs>
                  <a:gs pos="100000">
                    <a:srgbClr val="DE163D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任意多边形 178"/>
              <p:cNvSpPr/>
              <p:nvPr/>
            </p:nvSpPr>
            <p:spPr>
              <a:xfrm>
                <a:off x="4156892" y="2619293"/>
                <a:ext cx="1060362" cy="1060362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ysClr val="window" lastClr="FFFFFF">
                  <a:alpha val="13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79"/>
              <p:cNvSpPr/>
              <p:nvPr/>
            </p:nvSpPr>
            <p:spPr>
              <a:xfrm>
                <a:off x="4225983" y="2537102"/>
                <a:ext cx="493145" cy="493144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80"/>
              <p:cNvSpPr/>
              <p:nvPr/>
            </p:nvSpPr>
            <p:spPr>
              <a:xfrm rot="19629600">
                <a:off x="4718497" y="3459142"/>
                <a:ext cx="676052" cy="220863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矩形 176"/>
            <p:cNvSpPr/>
            <p:nvPr/>
          </p:nvSpPr>
          <p:spPr>
            <a:xfrm>
              <a:off x="6081307" y="525875"/>
              <a:ext cx="1104893" cy="7140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705" fontAlgn="ctr">
                <a:lnSpc>
                  <a:spcPct val="120000"/>
                </a:lnSpc>
                <a:defRPr/>
              </a:pPr>
              <a:r>
                <a:rPr lang="en-US" altLang="zh-CN" sz="2400" kern="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400" kern="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81"/>
          <p:cNvGrpSpPr/>
          <p:nvPr/>
        </p:nvGrpSpPr>
        <p:grpSpPr>
          <a:xfrm>
            <a:off x="4340412" y="3378831"/>
            <a:ext cx="828670" cy="694570"/>
            <a:chOff x="6081306" y="1537525"/>
            <a:chExt cx="1104893" cy="926093"/>
          </a:xfrm>
        </p:grpSpPr>
        <p:grpSp>
          <p:nvGrpSpPr>
            <p:cNvPr id="17" name="组合 182"/>
            <p:cNvGrpSpPr/>
            <p:nvPr/>
          </p:nvGrpSpPr>
          <p:grpSpPr>
            <a:xfrm>
              <a:off x="6161793" y="1537525"/>
              <a:ext cx="983457" cy="926093"/>
              <a:chOff x="4156892" y="2537102"/>
              <a:chExt cx="1237657" cy="1165464"/>
            </a:xfrm>
          </p:grpSpPr>
          <p:sp>
            <p:nvSpPr>
              <p:cNvPr id="19" name="椭圆 184"/>
              <p:cNvSpPr/>
              <p:nvPr/>
            </p:nvSpPr>
            <p:spPr>
              <a:xfrm>
                <a:off x="4267030" y="2729428"/>
                <a:ext cx="973138" cy="973138"/>
              </a:xfrm>
              <a:prstGeom prst="ellipse">
                <a:avLst/>
              </a:prstGeom>
              <a:gradFill>
                <a:gsLst>
                  <a:gs pos="0">
                    <a:srgbClr val="01B3C5"/>
                  </a:gs>
                  <a:gs pos="100000">
                    <a:srgbClr val="009F9B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任意多边形 185"/>
              <p:cNvSpPr/>
              <p:nvPr/>
            </p:nvSpPr>
            <p:spPr>
              <a:xfrm>
                <a:off x="4156892" y="2619293"/>
                <a:ext cx="1060362" cy="1060362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ysClr val="window" lastClr="FFFFFF">
                  <a:alpha val="13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椭圆 186"/>
              <p:cNvSpPr/>
              <p:nvPr/>
            </p:nvSpPr>
            <p:spPr>
              <a:xfrm>
                <a:off x="4225983" y="2537102"/>
                <a:ext cx="493145" cy="493144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椭圆 187"/>
              <p:cNvSpPr/>
              <p:nvPr/>
            </p:nvSpPr>
            <p:spPr>
              <a:xfrm rot="19629600">
                <a:off x="4718497" y="3459142"/>
                <a:ext cx="676052" cy="220863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矩形 183"/>
            <p:cNvSpPr/>
            <p:nvPr/>
          </p:nvSpPr>
          <p:spPr>
            <a:xfrm>
              <a:off x="6081306" y="1663385"/>
              <a:ext cx="1104893" cy="7140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705" fontAlgn="ctr">
                <a:lnSpc>
                  <a:spcPct val="120000"/>
                </a:lnSpc>
                <a:defRPr/>
              </a:pPr>
              <a:r>
                <a:rPr lang="en-US" altLang="zh-CN" sz="2400" kern="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400" kern="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188"/>
          <p:cNvGrpSpPr/>
          <p:nvPr/>
        </p:nvGrpSpPr>
        <p:grpSpPr>
          <a:xfrm>
            <a:off x="4338190" y="4240545"/>
            <a:ext cx="828670" cy="694570"/>
            <a:chOff x="6091707" y="2754954"/>
            <a:chExt cx="1104893" cy="926093"/>
          </a:xfrm>
        </p:grpSpPr>
        <p:grpSp>
          <p:nvGrpSpPr>
            <p:cNvPr id="24" name="组合 189"/>
            <p:cNvGrpSpPr/>
            <p:nvPr/>
          </p:nvGrpSpPr>
          <p:grpSpPr>
            <a:xfrm>
              <a:off x="6159604" y="2754954"/>
              <a:ext cx="983457" cy="926093"/>
              <a:chOff x="4156892" y="2537102"/>
              <a:chExt cx="1237657" cy="1165464"/>
            </a:xfrm>
          </p:grpSpPr>
          <p:sp>
            <p:nvSpPr>
              <p:cNvPr id="26" name="椭圆 191"/>
              <p:cNvSpPr/>
              <p:nvPr/>
            </p:nvSpPr>
            <p:spPr>
              <a:xfrm>
                <a:off x="4267030" y="2729428"/>
                <a:ext cx="973138" cy="973138"/>
              </a:xfrm>
              <a:prstGeom prst="ellipse">
                <a:avLst/>
              </a:prstGeom>
              <a:gradFill>
                <a:gsLst>
                  <a:gs pos="0">
                    <a:srgbClr val="7B64A9"/>
                  </a:gs>
                  <a:gs pos="100000">
                    <a:srgbClr val="473F8E"/>
                  </a:gs>
                </a:gsLst>
                <a:lin ang="27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 192"/>
              <p:cNvSpPr/>
              <p:nvPr/>
            </p:nvSpPr>
            <p:spPr>
              <a:xfrm>
                <a:off x="4156892" y="2619293"/>
                <a:ext cx="1060362" cy="1060362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ysClr val="window" lastClr="FFFFFF">
                  <a:alpha val="13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椭圆 193"/>
              <p:cNvSpPr/>
              <p:nvPr/>
            </p:nvSpPr>
            <p:spPr>
              <a:xfrm>
                <a:off x="4225983" y="2537102"/>
                <a:ext cx="493145" cy="493144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椭圆 194"/>
              <p:cNvSpPr/>
              <p:nvPr/>
            </p:nvSpPr>
            <p:spPr>
              <a:xfrm rot="19629600">
                <a:off x="4718497" y="3459142"/>
                <a:ext cx="676052" cy="220863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ysClr val="window" lastClr="FFFFFF">
                      <a:lumMod val="100000"/>
                      <a:alpha val="0"/>
                    </a:sysClr>
                  </a:gs>
                  <a:gs pos="0">
                    <a:sysClr val="window" lastClr="FFFFFF">
                      <a:alpha val="9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51435" tIns="25718" rIns="51435" bIns="25718" rtlCol="0" anchor="ctr"/>
              <a:lstStyle/>
              <a:p>
                <a:pPr algn="ctr" defTabSz="685800">
                  <a:defRPr/>
                </a:pPr>
                <a:endParaRPr lang="zh-CN" altLang="en-US" sz="135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矩形 190"/>
            <p:cNvSpPr/>
            <p:nvPr/>
          </p:nvSpPr>
          <p:spPr>
            <a:xfrm>
              <a:off x="6091707" y="2874483"/>
              <a:ext cx="1104893" cy="7140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685705" fontAlgn="ctr">
                <a:lnSpc>
                  <a:spcPct val="120000"/>
                </a:lnSpc>
                <a:defRPr/>
              </a:pPr>
              <a:r>
                <a:rPr lang="en-US" altLang="zh-CN" sz="2400" kern="0" dirty="0">
                  <a:solidFill>
                    <a:srgbClr val="FDFDF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400" kern="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7" name="圆角矩形 202"/>
          <p:cNvSpPr/>
          <p:nvPr/>
        </p:nvSpPr>
        <p:spPr bwMode="auto">
          <a:xfrm flipH="1">
            <a:off x="5167848" y="2587051"/>
            <a:ext cx="2738522" cy="5349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ED492E"/>
              </a:gs>
              <a:gs pos="100000">
                <a:srgbClr val="E1203D"/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E1203D"/>
                </a:gs>
                <a:gs pos="100000">
                  <a:srgbClr val="ED492E"/>
                </a:gs>
              </a:gsLst>
              <a:lin ang="8100000" scaled="0"/>
            </a:gradFill>
            <a:prstDash val="solid"/>
            <a:miter lim="800000"/>
          </a:ln>
          <a:effectLst>
            <a:outerShdw blurRad="381000" dist="1905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685800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203"/>
          <p:cNvSpPr/>
          <p:nvPr/>
        </p:nvSpPr>
        <p:spPr bwMode="auto">
          <a:xfrm flipH="1">
            <a:off x="5230112" y="3487172"/>
            <a:ext cx="2738522" cy="5349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1B3C5"/>
              </a:gs>
              <a:gs pos="100000">
                <a:srgbClr val="00A2A2"/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00A2A2"/>
                </a:gs>
                <a:gs pos="100000">
                  <a:srgbClr val="01B3C5"/>
                </a:gs>
              </a:gsLst>
              <a:lin ang="8100000" scaled="0"/>
            </a:gradFill>
            <a:prstDash val="solid"/>
            <a:miter lim="800000"/>
          </a:ln>
          <a:effectLst>
            <a:outerShdw blurRad="381000" dist="1905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685800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204"/>
          <p:cNvSpPr/>
          <p:nvPr/>
        </p:nvSpPr>
        <p:spPr bwMode="auto">
          <a:xfrm flipH="1">
            <a:off x="5255357" y="4373678"/>
            <a:ext cx="2738522" cy="53498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B64A9"/>
              </a:gs>
              <a:gs pos="100000">
                <a:srgbClr val="4E4492"/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rgbClr val="4E4492"/>
                </a:gs>
                <a:gs pos="100000">
                  <a:srgbClr val="7B64A9"/>
                </a:gs>
              </a:gsLst>
              <a:lin ang="8100000" scaled="0"/>
            </a:gradFill>
            <a:prstDash val="solid"/>
            <a:miter lim="800000"/>
          </a:ln>
          <a:effectLst>
            <a:outerShdw blurRad="381000" dist="1905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defTabSz="685800">
              <a:defRPr/>
            </a:pPr>
            <a:endParaRPr lang="zh-CN" altLang="en-US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206"/>
          <p:cNvSpPr/>
          <p:nvPr/>
        </p:nvSpPr>
        <p:spPr>
          <a:xfrm flipH="1">
            <a:off x="1673595" y="3429000"/>
            <a:ext cx="2004203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hello_page.py</a:t>
            </a:r>
          </a:p>
        </p:txBody>
      </p:sp>
      <p:sp>
        <p:nvSpPr>
          <p:cNvPr id="42" name="文本框 9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5813193" y="2581269"/>
            <a:ext cx="14478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en-US" sz="3000" dirty="0">
                <a:solidFill>
                  <a:schemeClr val="bg1"/>
                </a:solidFill>
              </a:rPr>
              <a:t>SQLITE</a:t>
            </a:r>
            <a:r>
              <a:rPr lang="ru-RU" sz="3000" dirty="0">
                <a:solidFill>
                  <a:schemeClr val="bg1"/>
                </a:solidFill>
              </a:rPr>
              <a:t>3</a:t>
            </a:r>
            <a:endParaRPr lang="zh-CN" altLang="en-US" sz="3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97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083444" y="4413196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PyQt5</a:t>
            </a:r>
            <a:endParaRPr lang="zh-CN" altLang="en-US" sz="24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98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293039" y="352097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03">
              <a:defRPr/>
            </a:pPr>
            <a:r>
              <a:rPr lang="en-US" altLang="zh-CN" sz="24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zh-CN" altLang="en-US" sz="24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Заголовок 1">
            <a:extLst>
              <a:ext uri="{FF2B5EF4-FFF2-40B4-BE49-F238E27FC236}">
                <a16:creationId xmlns:a16="http://schemas.microsoft.com/office/drawing/2014/main" id="{BBBF9DB1-471C-6C4B-AFD3-9936A1C1C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Реализация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37146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Скрины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63E27CC-4B15-D24B-851B-826A7FBABC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244" y="1198152"/>
            <a:ext cx="5222241" cy="47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04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Скрины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CE1190-C538-2248-8E3D-F002340299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9" y="1116693"/>
            <a:ext cx="5364979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4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Скрины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30EC5B-EA6D-BB47-8505-4C6FB9129FB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83" y="1177235"/>
            <a:ext cx="5143386" cy="50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8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Скрины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47028B-0D6B-3C45-B4D2-28C2B42BFF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61" y="1175730"/>
            <a:ext cx="5040490" cy="51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BC2843A-2C7A-674C-8AEB-A790CB52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110" y="232556"/>
            <a:ext cx="6227118" cy="795801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4800" b="1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n-lt"/>
              </a:rPr>
              <a:t>Скрины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ED1246-CC4B-7445-989C-7134A7CD76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349" y="1210709"/>
            <a:ext cx="3622675" cy="49193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B0D285-DF01-CD42-81EE-28737DCD1EE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16"/>
          <a:stretch/>
        </p:blipFill>
        <p:spPr>
          <a:xfrm>
            <a:off x="1348852" y="1872446"/>
            <a:ext cx="3622675" cy="31131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562460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52</Words>
  <Application>Microsoft Macintosh PowerPoint</Application>
  <PresentationFormat>Экран (4:3)</PresentationFormat>
  <Paragraphs>25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等线</vt:lpstr>
      <vt:lpstr>微软雅黑</vt:lpstr>
      <vt:lpstr>Arial</vt:lpstr>
      <vt:lpstr>Calibri</vt:lpstr>
      <vt:lpstr>Calibri Light</vt:lpstr>
      <vt:lpstr>Тема Office</vt:lpstr>
      <vt:lpstr>Пиргорой</vt:lpstr>
      <vt:lpstr>Разумное потребление</vt:lpstr>
      <vt:lpstr>Разумное потребление</vt:lpstr>
      <vt:lpstr>Реализация</vt:lpstr>
      <vt:lpstr>Скрины</vt:lpstr>
      <vt:lpstr>Скрины</vt:lpstr>
      <vt:lpstr>Скрины</vt:lpstr>
      <vt:lpstr>Скрины</vt:lpstr>
      <vt:lpstr>Скрины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Павел</dc:creator>
  <cp:lastModifiedBy>Microsoft Office User</cp:lastModifiedBy>
  <cp:revision>103</cp:revision>
  <dcterms:created xsi:type="dcterms:W3CDTF">2014-11-21T11:00:06Z</dcterms:created>
  <dcterms:modified xsi:type="dcterms:W3CDTF">2021-11-21T15:18:25Z</dcterms:modified>
</cp:coreProperties>
</file>